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2" d="100"/>
          <a:sy n="72" d="100"/>
        </p:scale>
        <p:origin x="131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54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 Sai Soumith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30-06-2025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467294"/>
            <a:ext cx="4913682" cy="5146158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[</a:t>
            </a:r>
            <a:r>
              <a:rPr lang="en-US" sz="3100" dirty="0">
                <a:latin typeface="Abadi"/>
              </a:rPr>
              <a:t>Start]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[Call /launches API]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[Extract </a:t>
            </a:r>
            <a:r>
              <a:rPr lang="en-US" sz="3100" dirty="0" err="1">
                <a:latin typeface="Abadi"/>
              </a:rPr>
              <a:t>rocket_id</a:t>
            </a:r>
            <a:r>
              <a:rPr lang="en-US" sz="3100" dirty="0">
                <a:latin typeface="Abadi"/>
              </a:rPr>
              <a:t>, </a:t>
            </a:r>
            <a:r>
              <a:rPr lang="en-US" sz="3100" dirty="0" err="1">
                <a:latin typeface="Abadi"/>
              </a:rPr>
              <a:t>launchpad_id</a:t>
            </a:r>
            <a:r>
              <a:rPr lang="en-US" sz="3100" dirty="0">
                <a:latin typeface="Abadi"/>
              </a:rPr>
              <a:t>, </a:t>
            </a:r>
            <a:r>
              <a:rPr lang="en-US" sz="3100" dirty="0" err="1">
                <a:latin typeface="Abadi"/>
              </a:rPr>
              <a:t>payloads_id</a:t>
            </a:r>
            <a:r>
              <a:rPr lang="en-US" sz="3100" dirty="0">
                <a:latin typeface="Abadi"/>
              </a:rPr>
              <a:t>]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   ↓                    ↓                    ↓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[Call /rockets]     [Call /launchpads]    [Call /payloads]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   ↓                    ↓                    ↓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[Normalize all API responses]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[Merge </a:t>
            </a:r>
            <a:r>
              <a:rPr lang="en-US" sz="3100" dirty="0" err="1">
                <a:latin typeface="Abadi"/>
              </a:rPr>
              <a:t>DataFrames</a:t>
            </a:r>
            <a:r>
              <a:rPr lang="en-US" sz="3100" dirty="0">
                <a:latin typeface="Abadi"/>
              </a:rPr>
              <a:t> on ID fields]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[Clean &amp; structure dataset]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[Save as CSV or JSON for analysis]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   ↓</a:t>
            </a:r>
          </a:p>
          <a:p>
            <a:pPr marL="0" indent="0">
              <a:buNone/>
            </a:pPr>
            <a:r>
              <a:rPr lang="en-US" sz="3100" dirty="0">
                <a:latin typeface="Abadi"/>
              </a:rPr>
              <a:t>[End]</a:t>
            </a:r>
          </a:p>
          <a:p>
            <a:pPr marL="0" indent="0">
              <a:buNone/>
            </a:pPr>
            <a:endParaRPr lang="en-US" sz="31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613991" y="1504205"/>
            <a:ext cx="4763386" cy="5045451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cs typeface="Calibri"/>
              </a:rPr>
              <a:t>[Start]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   ↓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[Identify Target Website or Web Page]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   ↓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[Inspect Page Structure using </a:t>
            </a:r>
            <a:r>
              <a:rPr lang="en-US" sz="4800" dirty="0" err="1">
                <a:cs typeface="Calibri"/>
              </a:rPr>
              <a:t>DevTools</a:t>
            </a:r>
            <a:r>
              <a:rPr lang="en-US" sz="4800" dirty="0">
                <a:cs typeface="Calibri"/>
              </a:rPr>
              <a:t>]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   ↓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[Locate HTML Elements of Interest (e.g., &lt;table&gt;, &lt;div&gt;, &lt;span&gt;)]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   ↓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[Send HTTP Request using requests or </a:t>
            </a:r>
            <a:r>
              <a:rPr lang="en-US" sz="4800" dirty="0" err="1">
                <a:cs typeface="Calibri"/>
              </a:rPr>
              <a:t>urllib</a:t>
            </a:r>
            <a:r>
              <a:rPr lang="en-US" sz="4800" dirty="0">
                <a:cs typeface="Calibri"/>
              </a:rPr>
              <a:t>]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   ↓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[Parse HTML Content using </a:t>
            </a:r>
            <a:r>
              <a:rPr lang="en-US" sz="4800" dirty="0" err="1">
                <a:cs typeface="Calibri"/>
              </a:rPr>
              <a:t>BeautifulSoup</a:t>
            </a:r>
            <a:r>
              <a:rPr lang="en-US" sz="4800" dirty="0">
                <a:cs typeface="Calibri"/>
              </a:rPr>
              <a:t> or </a:t>
            </a:r>
            <a:r>
              <a:rPr lang="en-US" sz="4800" dirty="0" err="1">
                <a:cs typeface="Calibri"/>
              </a:rPr>
              <a:t>lxml</a:t>
            </a:r>
            <a:r>
              <a:rPr lang="en-US" sz="4800" dirty="0">
                <a:cs typeface="Calibri"/>
              </a:rPr>
              <a:t>]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   ↓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[Extract Required Data (text, attributes, etc.)]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   ↓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[Clean and Structure the Data with Pandas or Regex]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   ↓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[Export to CSV / JSON / Database]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   ↓</a:t>
            </a:r>
          </a:p>
          <a:p>
            <a:pPr marL="0" indent="0">
              <a:buNone/>
            </a:pPr>
            <a:r>
              <a:rPr lang="en-US" sz="4800" dirty="0">
                <a:cs typeface="Calibri"/>
              </a:rPr>
              <a:t>[End]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1527</Words>
  <Application>Microsoft Office PowerPoint</Application>
  <PresentationFormat>Widescreen</PresentationFormat>
  <Paragraphs>262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B Sai Soumith</cp:lastModifiedBy>
  <cp:revision>199</cp:revision>
  <dcterms:created xsi:type="dcterms:W3CDTF">2021-04-29T18:58:34Z</dcterms:created>
  <dcterms:modified xsi:type="dcterms:W3CDTF">2025-06-30T19:26:00Z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